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Observatoire digital des destinations</a:t>
            </a:r>
          </a:p>
          <a:p>
            <a:r>
              <a:t>        Analyse Générique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logo_Atout_Fr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4572000" cy="1436914"/>
          </a:xfrm>
          <a:prstGeom prst="rect">
            <a:avLst/>
          </a:prstGeom>
        </p:spPr>
      </p:pic>
      <p:pic>
        <p:nvPicPr>
          <p:cNvPr id="5" name="Picture 4" descr="logo_Baudy_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743200"/>
            <a:ext cx="4572000" cy="12633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Paris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aris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Paris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ResidenceDeTourisme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ResidenceDeTourisme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ResidenceDeTourisme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Ski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Ski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ToutInclus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ToutInclus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ToutInclus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Train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Train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Train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Voyage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oyage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Voyage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WeekEnd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WeekEnd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WeekEnd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La quinzaine du 29 août au 12 septembre 2021 en quelques mots...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371600"/>
          <a:ext cx="27432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</a:tblGrid>
              <a:tr h="2286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Priorité d'action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US,DE,GB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US,GB,DE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ChambreHote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US,ES,DE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Croisiere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BE,NL,ES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Disney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CH,IT,UK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Hotel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DE,US,GB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CH,IT,GB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ResidenceDeTourisme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BE,NL,CH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BE,GB,NL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ToutInclus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CH,GB,US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CH,ES,IT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Voyage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US,DE,GB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WeekEnd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GB,CH,NL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La quinzaine du 29 août au 12 septembre 2021 en quelques mots...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1887200"/>
          <a:ext cx="5486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5314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NL,BE,FR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US,DE,GB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US,DE,GB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NL,BE,ES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US,GB,DE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US,FR,GB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ChambreHote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IT,NL,GB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US,ES,DE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US,ES,DE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Croisiere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IT,DE,FR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BE,NL,ES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BE,NL,ES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Disney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BE,FR,NL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CH,IT,UK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CH,UK,IT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Hotel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ES,CH,IT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DE,US,GB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DE,US,GB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FR,BE,NL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CH,IT,GB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CH,IT,GB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ResidenceDeTourisme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ES,FR,CH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BE,NL,CH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BE,CH,NL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BE,FR,NL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BE,GB,NL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BE,NL,FR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ToutInclus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GB,NL,US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CH,GB,US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CH,GB,ES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GB,NL,FR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CH,ES,IT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CH,IT,ES</a:t>
                      </a:r>
                    </a:p>
                  </a:txBody>
                  <a:tcPr/>
                </a:tc>
              </a:tr>
              <a:tr h="65314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Voyage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GB,ES,CH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US,DE,GB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US,DE,CH</a:t>
                      </a:r>
                    </a:p>
                  </a:txBody>
                  <a:tcPr/>
                </a:tc>
              </a:tr>
              <a:tr h="65318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WeekEnd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FR,ES,IT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GB,CH,NL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GB,CH,FR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Avion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vion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Avion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Camping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Camping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ChambreHote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ChambreHote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ChambreHote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Croisiere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Croisiere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Croisiere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Disney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Disney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Disney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Hotel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Hotel b - Tendances de recherche des 4 dernières sema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2743200"/>
          </a:xfrm>
          <a:prstGeom prst="rect">
            <a:avLst/>
          </a:prstGeom>
        </p:spPr>
      </p:pic>
      <p:pic>
        <p:nvPicPr>
          <p:cNvPr id="6" name="Picture 5" descr="Hotel a - Tendances de recherche des 2 dernières semai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